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hu-H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hu-HU" sz="1800" spc="-1" strike="noStrike">
                <a:latin typeface="Arial"/>
              </a:rPr>
              <a:t>Címszöveg formátumának szerkesztése</a:t>
            </a:r>
            <a:endParaRPr b="0" lang="hu-H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latin typeface="Arial"/>
              </a:rPr>
              <a:t>Vázlatszöveg formátumának szerkesztése</a:t>
            </a:r>
            <a:endParaRPr b="0" lang="hu-H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latin typeface="Arial"/>
              </a:rPr>
              <a:t>Második vázlatszint</a:t>
            </a:r>
            <a:endParaRPr b="0" lang="hu-H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400" spc="-1" strike="noStrike">
                <a:latin typeface="Arial"/>
              </a:rPr>
              <a:t>Harmadik vázlatszint</a:t>
            </a:r>
            <a:endParaRPr b="0" lang="hu-H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latin typeface="Arial"/>
              </a:rPr>
              <a:t>Negyedik vázlatszint</a:t>
            </a:r>
            <a:endParaRPr b="0" lang="hu-H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Ötödik vázlatszint</a:t>
            </a:r>
            <a:endParaRPr b="0" lang="hu-H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Hatodik vázlatszint</a:t>
            </a:r>
            <a:endParaRPr b="0" lang="hu-H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latin typeface="Arial"/>
              </a:rPr>
              <a:t>Hetedik vázlatszint</a:t>
            </a:r>
            <a:endParaRPr b="0" lang="hu-H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hu-HU" sz="1800" spc="-1" strike="noStrike">
                <a:latin typeface="Arial"/>
              </a:rPr>
              <a:t>Címszöveg formátumának szerkesztése</a:t>
            </a:r>
            <a:endParaRPr b="0" lang="hu-HU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latin typeface="Arial"/>
              </a:rPr>
              <a:t>Vázlatszöveg formátumának szerkesztése</a:t>
            </a:r>
            <a:endParaRPr b="0" lang="hu-H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pc="-1" strike="noStrike">
                <a:latin typeface="Arial"/>
              </a:rPr>
              <a:t>Második vázlatszint</a:t>
            </a:r>
            <a:endParaRPr b="0" lang="hu-H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latin typeface="Arial"/>
              </a:rPr>
              <a:t>Harmadik vázlatszint</a:t>
            </a:r>
            <a:endParaRPr b="0" lang="hu-H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pc="-1" strike="noStrike">
                <a:latin typeface="Arial"/>
              </a:rPr>
              <a:t>Negyedik vázlatszint</a:t>
            </a:r>
            <a:endParaRPr b="0" lang="hu-H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latin typeface="Arial"/>
              </a:rPr>
              <a:t>Ötödik vázlatszint</a:t>
            </a:r>
            <a:endParaRPr b="0" lang="hu-H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latin typeface="Arial"/>
              </a:rPr>
              <a:t>Hatodik vázlatszint</a:t>
            </a:r>
            <a:endParaRPr b="0" lang="hu-H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latin typeface="Arial"/>
              </a:rPr>
              <a:t>Hetedik vázlatszint</a:t>
            </a:r>
            <a:endParaRPr b="0" lang="hu-H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>
            <a:noFill/>
          </a:ln>
        </p:spPr>
      </p:pic>
      <p:sp>
        <p:nvSpPr>
          <p:cNvPr id="77" name="CustomShape 1"/>
          <p:cNvSpPr/>
          <p:nvPr/>
        </p:nvSpPr>
        <p:spPr>
          <a:xfrm>
            <a:off x="504000" y="-804960"/>
            <a:ext cx="9071280" cy="3009960"/>
          </a:xfrm>
          <a:prstGeom prst="rect">
            <a:avLst/>
          </a:prstGeom>
          <a:noFill/>
          <a:ln>
            <a:noFill/>
          </a:ln>
          <a:effectLst>
            <a:outerShdw dir="0" dist="0">
              <a:srgbClr val="000000"/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br/>
            <a:endParaRPr b="0" lang="hu-HU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hu-HU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hu-HU" sz="11620" spc="-1" strike="noStrike">
                <a:latin typeface="Arial"/>
              </a:rPr>
              <a:t>Tribes</a:t>
            </a:r>
            <a:endParaRPr b="0" lang="hu-HU" sz="11620" spc="-1" strike="noStrike"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endParaRPr b="0" lang="hu-HU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6000" spc="-1" strike="noStrike">
                <a:latin typeface="Arial"/>
              </a:rPr>
              <a:t>by</a:t>
            </a:r>
            <a:endParaRPr b="0" lang="hu-HU" sz="6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hu-HU" sz="6000" spc="-1" strike="noStrike">
                <a:latin typeface="Arial"/>
              </a:rPr>
              <a:t>Adoxus - methane</a:t>
            </a:r>
            <a:endParaRPr b="0" lang="hu-HU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>
            <a:noFill/>
          </a:ln>
        </p:spPr>
      </p:pic>
      <p:sp>
        <p:nvSpPr>
          <p:cNvPr id="80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hu-HU" sz="4400" spc="-1" strike="noStrike">
                <a:latin typeface="Arial"/>
              </a:rPr>
              <a:t>Adoxus - methane</a:t>
            </a:r>
            <a:endParaRPr b="1" lang="hu-HU" sz="44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504000" y="1326600"/>
            <a:ext cx="4535640" cy="341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50000"/>
              </a:lnSpc>
            </a:pPr>
            <a:r>
              <a:rPr b="0" lang="hu-HU" sz="3200" spc="-1" strike="noStrike" u="sng">
                <a:uFillTx/>
                <a:latin typeface="Arial"/>
              </a:rPr>
              <a:t>Group:</a:t>
            </a:r>
            <a:endParaRPr b="0" lang="hu-HU" sz="32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latin typeface="Arial"/>
              </a:rPr>
              <a:t>Csikai Tamás László</a:t>
            </a:r>
            <a:endParaRPr b="0" lang="hu-HU" sz="32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latin typeface="Arial"/>
              </a:rPr>
              <a:t>Gárdonyi Márk</a:t>
            </a:r>
            <a:endParaRPr b="0" lang="hu-HU" sz="32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latin typeface="Arial"/>
              </a:rPr>
              <a:t>Soós Gábor</a:t>
            </a:r>
            <a:endParaRPr b="0" lang="hu-HU" sz="32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latin typeface="Arial"/>
              </a:rPr>
              <a:t>Szűcs Alexandra</a:t>
            </a:r>
            <a:endParaRPr b="0" lang="hu-HU" sz="3200" spc="-1" strike="noStrike">
              <a:latin typeface="Arial"/>
            </a:endParaRPr>
          </a:p>
        </p:txBody>
      </p:sp>
      <p:sp>
        <p:nvSpPr>
          <p:cNvPr id="82" name="CustomShape 3"/>
          <p:cNvSpPr/>
          <p:nvPr/>
        </p:nvSpPr>
        <p:spPr>
          <a:xfrm>
            <a:off x="5040000" y="1333440"/>
            <a:ext cx="4535640" cy="341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50000"/>
              </a:lnSpc>
            </a:pPr>
            <a:r>
              <a:rPr b="0" lang="hu-HU" sz="3200" spc="-1" strike="noStrike" u="sng">
                <a:uFillTx/>
                <a:latin typeface="Arial"/>
              </a:rPr>
              <a:t>Mentor:</a:t>
            </a:r>
            <a:endParaRPr b="0" lang="hu-HU" sz="3200" spc="-1" strike="noStrike">
              <a:latin typeface="Arial"/>
            </a:endParaRPr>
          </a:p>
          <a:p>
            <a:pPr marL="360000">
              <a:lnSpc>
                <a:spcPct val="150000"/>
              </a:lnSpc>
            </a:pPr>
            <a:r>
              <a:rPr b="0" lang="hu-HU" sz="3200" spc="-1" strike="noStrike">
                <a:latin typeface="Arial"/>
              </a:rPr>
              <a:t>Tamás Péter (Kond)</a:t>
            </a:r>
            <a:endParaRPr b="0" lang="hu-HU" sz="3200" spc="-1" strike="noStrike">
              <a:latin typeface="Arial"/>
              <a:ea typeface="Noto Sans CJK SC"/>
            </a:endParaRPr>
          </a:p>
        </p:txBody>
      </p:sp>
      <p:pic>
        <p:nvPicPr>
          <p:cNvPr id="83" name="" descr=""/>
          <p:cNvPicPr/>
          <p:nvPr/>
        </p:nvPicPr>
        <p:blipFill>
          <a:blip r:embed="rId2"/>
          <a:stretch/>
        </p:blipFill>
        <p:spPr>
          <a:xfrm>
            <a:off x="5760000" y="2808000"/>
            <a:ext cx="2699640" cy="2811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>
            <a:noFill/>
          </a:ln>
        </p:spPr>
      </p:pic>
      <p:sp>
        <p:nvSpPr>
          <p:cNvPr id="85" name="CustomShape 1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hu-HU" sz="4400" spc="-1" strike="noStrike">
                <a:latin typeface="Arial"/>
              </a:rPr>
              <a:t>User stories completed by Márk</a:t>
            </a:r>
            <a:endParaRPr b="1" lang="hu-HU" sz="4400" spc="-1" strike="noStrike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504000" y="1326600"/>
            <a:ext cx="4535640" cy="371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</a:pPr>
            <a:r>
              <a:rPr b="0" lang="hu-HU" sz="3200" spc="-1" strike="noStrike" u="sng">
                <a:uFillTx/>
                <a:latin typeface="Arial"/>
              </a:rPr>
              <a:t>Endpoints:</a:t>
            </a:r>
            <a:endParaRPr b="0" lang="hu-HU" sz="3200" spc="-1" strike="noStrike">
              <a:latin typeface="Arial"/>
            </a:endParaRPr>
          </a:p>
          <a:p>
            <a:pPr marL="360000">
              <a:lnSpc>
                <a:spcPct val="150000"/>
              </a:lnSpc>
              <a:spcBef>
                <a:spcPts val="1417"/>
              </a:spcBef>
            </a:pPr>
            <a:r>
              <a:rPr b="0" lang="hu-HU" sz="2400" spc="-1" strike="noStrike">
                <a:latin typeface="Arial"/>
              </a:rPr>
              <a:t>POST /register</a:t>
            </a:r>
            <a:endParaRPr b="0" lang="hu-HU" sz="2400" spc="-1" strike="noStrike">
              <a:latin typeface="Arial"/>
            </a:endParaRPr>
          </a:p>
          <a:p>
            <a:pPr marL="360000">
              <a:lnSpc>
                <a:spcPct val="150000"/>
              </a:lnSpc>
              <a:spcBef>
                <a:spcPts val="1417"/>
              </a:spcBef>
            </a:pPr>
            <a:r>
              <a:rPr b="0" lang="hu-HU" sz="2400" spc="-1" strike="noStrike">
                <a:latin typeface="Arial"/>
              </a:rPr>
              <a:t>GET /players</a:t>
            </a:r>
            <a:endParaRPr b="0" lang="hu-HU" sz="2400" spc="-1" strike="noStrike">
              <a:latin typeface="Arial"/>
            </a:endParaRPr>
          </a:p>
          <a:p>
            <a:pPr marL="360000">
              <a:lnSpc>
                <a:spcPct val="150000"/>
              </a:lnSpc>
              <a:spcBef>
                <a:spcPts val="1417"/>
              </a:spcBef>
            </a:pPr>
            <a:r>
              <a:rPr b="0" lang="hu-HU" sz="2400" spc="-1" strike="noStrike">
                <a:latin typeface="Arial"/>
              </a:rPr>
              <a:t>POST /kingdom/buildings</a:t>
            </a:r>
            <a:endParaRPr b="0" lang="hu-HU" sz="2400" spc="-1" strike="noStrike">
              <a:latin typeface="Arial"/>
            </a:endParaRPr>
          </a:p>
          <a:p>
            <a:pPr marL="360000">
              <a:lnSpc>
                <a:spcPct val="150000"/>
              </a:lnSpc>
              <a:spcBef>
                <a:spcPts val="1417"/>
              </a:spcBef>
            </a:pPr>
            <a:r>
              <a:rPr b="0" lang="hu-HU" sz="2400" spc="-1" strike="noStrike">
                <a:latin typeface="Arial"/>
              </a:rPr>
              <a:t>GET /kingdom/troops/{id}</a:t>
            </a:r>
            <a:endParaRPr b="0" lang="hu-HU" sz="2400" spc="-1" strike="noStrike">
              <a:latin typeface="Arial"/>
            </a:endParaRPr>
          </a:p>
        </p:txBody>
      </p:sp>
      <p:sp>
        <p:nvSpPr>
          <p:cNvPr id="87" name="CustomShape 3"/>
          <p:cNvSpPr/>
          <p:nvPr/>
        </p:nvSpPr>
        <p:spPr>
          <a:xfrm>
            <a:off x="5976000" y="1326600"/>
            <a:ext cx="3599640" cy="371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</a:pPr>
            <a:r>
              <a:rPr b="0" lang="hu-HU" sz="3200" spc="-1" strike="noStrike" u="sng">
                <a:uFillTx/>
                <a:latin typeface="Arial"/>
              </a:rPr>
              <a:t>Entities:</a:t>
            </a:r>
            <a:endParaRPr b="0" lang="hu-HU" sz="3200" spc="-1" strike="noStrike">
              <a:latin typeface="Arial"/>
            </a:endParaRPr>
          </a:p>
          <a:p>
            <a:pPr marL="360000">
              <a:lnSpc>
                <a:spcPct val="100000"/>
              </a:lnSpc>
            </a:pPr>
            <a:r>
              <a:rPr b="0" lang="hu-HU" sz="2600" spc="-1" strike="noStrike">
                <a:latin typeface="Arial"/>
              </a:rPr>
              <a:t>Player</a:t>
            </a:r>
            <a:endParaRPr b="0" lang="hu-HU" sz="2600" spc="-1" strike="noStrike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</a:pPr>
            <a:r>
              <a:rPr b="0" lang="hu-HU" sz="2600" spc="-1" strike="noStrike">
                <a:latin typeface="Arial"/>
              </a:rPr>
              <a:t>Kingdom</a:t>
            </a:r>
            <a:endParaRPr b="0" lang="hu-HU" sz="2600" spc="-1" strike="noStrike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</a:pPr>
            <a:r>
              <a:rPr b="0" lang="hu-HU" sz="2600" spc="-1" strike="noStrike">
                <a:latin typeface="Arial"/>
              </a:rPr>
              <a:t>Location</a:t>
            </a:r>
            <a:endParaRPr b="0" lang="hu-HU" sz="2600" spc="-1" strike="noStrike">
              <a:latin typeface="Arial"/>
              <a:ea typeface="Noto Sans CJK SC"/>
            </a:endParaRPr>
          </a:p>
          <a:p>
            <a:pPr>
              <a:lnSpc>
                <a:spcPct val="100000"/>
              </a:lnSpc>
            </a:pPr>
            <a:endParaRPr b="0" lang="hu-HU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3200" spc="-1" strike="noStrike" u="sng">
                <a:uFillTx/>
                <a:latin typeface="Arial"/>
                <a:ea typeface="Noto Sans CJK SC"/>
              </a:rPr>
              <a:t>Other functions:</a:t>
            </a:r>
            <a:endParaRPr b="0" lang="hu-HU" sz="3200" spc="-1" strike="noStrike">
              <a:latin typeface="Arial"/>
            </a:endParaRPr>
          </a:p>
          <a:p>
            <a:pPr marL="360000">
              <a:lnSpc>
                <a:spcPct val="100000"/>
              </a:lnSpc>
            </a:pPr>
            <a:r>
              <a:rPr b="0" lang="hu-HU" sz="2400" spc="-1" strike="noStrike">
                <a:latin typeface="Arial"/>
                <a:ea typeface="Noto Sans CJK SC"/>
              </a:rPr>
              <a:t>Timeservice</a:t>
            </a:r>
            <a:endParaRPr b="0" lang="hu-HU" sz="2400" spc="-1" strike="noStrike"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</a:pPr>
            <a:r>
              <a:rPr b="0" lang="hu-HU" sz="2400" spc="-1" strike="noStrike">
                <a:latin typeface="Arial"/>
                <a:ea typeface="Noto Sans CJK SC"/>
              </a:rPr>
              <a:t>Update resources</a:t>
            </a:r>
            <a:endParaRPr b="0" lang="hu-HU" sz="2400" spc="-1" strike="noStrike">
              <a:latin typeface="Arial"/>
              <a:ea typeface="Noto Sans CJK S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0" y="0"/>
            <a:ext cx="10080720" cy="567072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txBody>
          <a:bodyPr lIns="90000" rIns="90000" tIns="45000" bIns="45000" anchorCtr="1">
            <a:noAutofit/>
          </a:bodyPr>
          <a:p>
            <a:pPr algn="ctr"/>
            <a:endParaRPr b="0" lang="hu-HU" sz="1800" spc="-1" strike="noStrike">
              <a:latin typeface="Arial"/>
            </a:endParaRPr>
          </a:p>
          <a:p>
            <a:pPr algn="ctr"/>
            <a:r>
              <a:rPr b="1" lang="hu-HU" sz="4000" spc="-1" strike="noStrike">
                <a:latin typeface="Arial"/>
              </a:rPr>
              <a:t>Code sniplet – GET /players</a:t>
            </a:r>
            <a:endParaRPr b="0" lang="hu-HU" sz="4000" spc="-1" strike="noStrike">
              <a:latin typeface="Arial"/>
            </a:endParaRPr>
          </a:p>
          <a:p>
            <a:pPr algn="ctr"/>
            <a:endParaRPr b="0" lang="hu-HU" sz="4000" spc="-1" strike="noStrike">
              <a:latin typeface="Arial"/>
            </a:endParaRPr>
          </a:p>
          <a:p>
            <a:pPr algn="ctr"/>
            <a:endParaRPr b="0" lang="hu-HU" sz="4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</a:pPr>
            <a:endParaRPr b="0" lang="hu-HU" sz="4000" spc="-1" strike="noStrike">
              <a:latin typeface="Arial"/>
              <a:ea typeface="Noto Sans CJK SC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576000" y="1368000"/>
            <a:ext cx="9000000" cy="2952000"/>
          </a:xfrm>
          <a:prstGeom prst="rect">
            <a:avLst/>
          </a:prstGeom>
          <a:solidFill>
            <a:srgbClr val="333333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TextShape 4"/>
          <p:cNvSpPr txBox="1"/>
          <p:nvPr/>
        </p:nvSpPr>
        <p:spPr>
          <a:xfrm>
            <a:off x="573120" y="1486080"/>
            <a:ext cx="9003600" cy="2743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public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PlayerListDTO </a:t>
            </a:r>
            <a:r>
              <a:rPr b="1" lang="hu-HU" sz="1500" spc="-1" strike="noStrike">
                <a:solidFill>
                  <a:srgbClr val="ffc66d"/>
                </a:solidFill>
                <a:latin typeface="JetBrains Mono"/>
                <a:ea typeface="JetBrains Mono"/>
              </a:rPr>
              <a:t>findNearbyPlayers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(Player authPlayer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,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Integer distance) {</a:t>
            </a:r>
            <a:br/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  distance = distance == 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null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? </a:t>
            </a:r>
            <a:r>
              <a:rPr b="1" i="1" lang="hu-HU" sz="1500" spc="-1" strike="noStrike">
                <a:solidFill>
                  <a:srgbClr val="9876aa"/>
                </a:solidFill>
                <a:latin typeface="JetBrains Mono"/>
                <a:ea typeface="JetBrains Mono"/>
              </a:rPr>
              <a:t>DEFAULT_DISTANCE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: distance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;</a:t>
            </a:r>
            <a:br/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  int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currentX = authPlayer.getKingdom().getLocation().getxcoordinate()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;</a:t>
            </a:r>
            <a:br/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  int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currentY = authPlayer.getKingdom().getLocation().getycoordinate()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;</a:t>
            </a:r>
            <a:br/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 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List&lt;RegistrationResDTO&gt; nearbyPlayerDTOs = </a:t>
            </a:r>
            <a:r>
              <a:rPr b="1" lang="hu-HU" sz="1500" spc="-1" strike="noStrike">
                <a:solidFill>
                  <a:srgbClr val="9876aa"/>
                </a:solidFill>
                <a:latin typeface="JetBrains Mono"/>
                <a:ea typeface="JetBrains Mono"/>
              </a:rPr>
              <a:t>playerRepository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.findAllNearBy(</a:t>
            </a:r>
            <a:br/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      currentX - distance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,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currentX + distance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,</a:t>
            </a:r>
            <a:br/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     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currentY - distance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,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currentY + distance).stream()</a:t>
            </a:r>
            <a:br/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      .filter(p -&gt; p.getId() != </a:t>
            </a:r>
            <a:r>
              <a:rPr b="1" lang="hu-HU" sz="1500" spc="-1" strike="noStrike">
                <a:solidFill>
                  <a:srgbClr val="b389c5"/>
                </a:solidFill>
                <a:latin typeface="JetBrains Mono"/>
                <a:ea typeface="JetBrains Mono"/>
              </a:rPr>
              <a:t>authPlayer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.getId())</a:t>
            </a:r>
            <a:br/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      .map(RegistrationResDTO::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new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)</a:t>
            </a:r>
            <a:br/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      .collect(Collectors.</a:t>
            </a:r>
            <a:r>
              <a:rPr b="1" i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toList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())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;</a:t>
            </a:r>
            <a:br/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  return new </a:t>
            </a:r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PlayerListDTO(nearbyPlayerDTOs)</a:t>
            </a:r>
            <a:r>
              <a:rPr b="1" lang="hu-HU" sz="1500" spc="-1" strike="noStrike">
                <a:solidFill>
                  <a:srgbClr val="cc7832"/>
                </a:solidFill>
                <a:latin typeface="JetBrains Mono"/>
                <a:ea typeface="JetBrains Mono"/>
              </a:rPr>
              <a:t>;</a:t>
            </a:r>
            <a:br/>
            <a:r>
              <a:rPr b="1" lang="hu-HU" sz="1500" spc="-1" strike="noStrike">
                <a:solidFill>
                  <a:srgbClr val="a9b7c6"/>
                </a:solidFill>
                <a:latin typeface="JetBrains Mono"/>
                <a:ea typeface="JetBrains Mono"/>
              </a:rPr>
              <a:t>}</a:t>
            </a:r>
            <a:endParaRPr b="0" lang="hu-HU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2022-05-10T20:35:50Z</dcterms:created>
  <dc:creator/>
  <dc:description/>
  <dc:language>hu-HU</dc:language>
  <cp:lastModifiedBy/>
  <dcterms:modified xsi:type="dcterms:W3CDTF">2022-05-10T23:03:36Z</dcterms:modified>
  <cp:revision>3</cp:revision>
  <dc:subject/>
  <dc:title/>
</cp:coreProperties>
</file>